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66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E2513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208E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E3D8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and GitHub: Version Control for Everyone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Let's learn about Git and GitHub! We'll cover version control, why it's important for coding, and how Git and GitHub help developers work together.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36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Git?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91274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Distributed Version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84821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 is a distributed version control system that tracks changes to files locally, allowing you to revert to previous versions, compare changes over time, and branch out for parallel development.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2912745"/>
            <a:ext cx="34463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Linus Torvalds' Creation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56321" y="349388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by Linus Torvalds, the creator of Linux, in 2005, Git focuses on speed, data integrity, and non-linear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GitHub?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1530906" y="3128129"/>
            <a:ext cx="3329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Centralized Repository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1854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is a web-based platform that uses Git for version control, providing a centralized repository for code, issues, and collaboration tools.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530906" y="5189220"/>
            <a:ext cx="3799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Social Coding and Beyond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fosters social coding, enabling pull requests, code review, project management, and knowledge sharing.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186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and GitHub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Development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Managing source code, tracking features, bug fixes, and releases.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changes to HTML, CSS, JavaScript, and other web assets.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Science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Versioning data sets, machine learning models, and analysis scripts.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Maintaining versioned documentation for software, APIs, and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85323"/>
            <a:ext cx="11431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Git Commands: The Fundamentals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init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918472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a new Git repository.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363426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39446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clone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139446" y="491847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Copies a repository from a remote URL (e.g., GitHub).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363426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52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add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485221" y="4918472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Stages changes for commit.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3634264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0997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commit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830997" y="491847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Records changes with a message.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push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98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Uploads local changes to a remote repository.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Pushing Changes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0582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Sends committed changes from your local branch to the remote repository.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Synchronization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7058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Keeps your local repository in sync with the remote repository.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411" y="2739390"/>
            <a:ext cx="5001458" cy="27508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8775" y="534114"/>
            <a:ext cx="7786449" cy="1818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Branching and Merging: Managing Parallel Development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896898" y="2643426"/>
            <a:ext cx="22860" cy="5051941"/>
          </a:xfrm>
          <a:prstGeom prst="roundRect">
            <a:avLst>
              <a:gd name="adj" fmla="val 127272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1092220" y="3068241"/>
            <a:ext cx="581858" cy="22860"/>
          </a:xfrm>
          <a:prstGeom prst="roundRect">
            <a:avLst>
              <a:gd name="adj" fmla="val 127272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78716" y="2861548"/>
            <a:ext cx="436364" cy="43636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751403" y="2897862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1866781" y="2837378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branch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866781" y="3256717"/>
            <a:ext cx="65984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Creates, lists, or deletes branches.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092220" y="4379714"/>
            <a:ext cx="581858" cy="22860"/>
          </a:xfrm>
          <a:prstGeom prst="roundRect">
            <a:avLst>
              <a:gd name="adj" fmla="val 127272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678716" y="4173022"/>
            <a:ext cx="436364" cy="43636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751403" y="4209336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1866781" y="4148852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checkout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866781" y="4568190"/>
            <a:ext cx="65984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Switches between branches.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92220" y="5691188"/>
            <a:ext cx="581858" cy="22860"/>
          </a:xfrm>
          <a:prstGeom prst="roundRect">
            <a:avLst>
              <a:gd name="adj" fmla="val 127272"/>
            </a:avLst>
          </a:prstGeom>
          <a:solidFill>
            <a:srgbClr val="3F3F44"/>
          </a:solidFill>
          <a:ln/>
        </p:spPr>
      </p:sp>
      <p:sp>
        <p:nvSpPr>
          <p:cNvPr id="17" name="Shape 13"/>
          <p:cNvSpPr/>
          <p:nvPr/>
        </p:nvSpPr>
        <p:spPr>
          <a:xfrm>
            <a:off x="678716" y="5484495"/>
            <a:ext cx="436364" cy="43636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4"/>
          <p:cNvSpPr/>
          <p:nvPr/>
        </p:nvSpPr>
        <p:spPr>
          <a:xfrm>
            <a:off x="751403" y="5520809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1866781" y="5460325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merge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1866781" y="5879663"/>
            <a:ext cx="65984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Combines changes from one branch into another.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092220" y="7002661"/>
            <a:ext cx="581858" cy="22860"/>
          </a:xfrm>
          <a:prstGeom prst="roundRect">
            <a:avLst>
              <a:gd name="adj" fmla="val 127272"/>
            </a:avLst>
          </a:prstGeom>
          <a:solidFill>
            <a:srgbClr val="3F3F44"/>
          </a:solidFill>
          <a:ln/>
        </p:spPr>
      </p:sp>
      <p:sp>
        <p:nvSpPr>
          <p:cNvPr id="22" name="Shape 18"/>
          <p:cNvSpPr/>
          <p:nvPr/>
        </p:nvSpPr>
        <p:spPr>
          <a:xfrm>
            <a:off x="678716" y="6795968"/>
            <a:ext cx="436364" cy="436364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3" name="Text 19"/>
          <p:cNvSpPr/>
          <p:nvPr/>
        </p:nvSpPr>
        <p:spPr>
          <a:xfrm>
            <a:off x="751403" y="683228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1866781" y="6771799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 rebase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1866781" y="7191137"/>
            <a:ext cx="65984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Integrates changes by replaying commits.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698433"/>
            <a:ext cx="4919305" cy="28327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Collaboration with GitHub: Pull Requests and Code Review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Pull Requests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Propose changes to a repository.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Review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Review code changes before merging.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GitHub's Interface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Facilitates discussion, feedback, and approval.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2674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Git and GitHub are Your Friends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 and GitHub are powerful tools for developers, enabling collaboration, code management, and building better software. Explore their features and start using them for your projects!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430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Noto Sans TC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kuntawar</cp:lastModifiedBy>
  <cp:revision>1</cp:revision>
  <dcterms:created xsi:type="dcterms:W3CDTF">2025-03-10T09:24:30Z</dcterms:created>
  <dcterms:modified xsi:type="dcterms:W3CDTF">2025-03-10T09:25:57Z</dcterms:modified>
</cp:coreProperties>
</file>